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1" r:id="rId4"/>
    <p:sldId id="258" r:id="rId5"/>
    <p:sldId id="259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34F33-C211-3548-8F00-9DD48589D06D}" type="datetimeFigureOut">
              <a:rPr lang="en-US" smtClean="0"/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F665B-52F0-C347-9EA2-FA64528715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To subscribe, copy a web address and click on add subscription in your aggregator.  </a:t>
            </a:r>
          </a:p>
          <a:p>
            <a:r>
              <a:rPr lang="en-US" baseline="0" dirty="0" smtClean="0"/>
              <a:t>Some types of media to add: Photos, Articles, blogs, videos</a:t>
            </a:r>
          </a:p>
          <a:p>
            <a:r>
              <a:rPr lang="en-US" baseline="0" dirty="0" smtClean="0"/>
              <a:t>RSS is built into the codes…some sites have it some don’t…most blogs have it</a:t>
            </a:r>
          </a:p>
          <a:p>
            <a:r>
              <a:rPr lang="en-US" baseline="0" dirty="0" smtClean="0"/>
              <a:t>For successful </a:t>
            </a:r>
            <a:r>
              <a:rPr lang="en-US" baseline="0" dirty="0" err="1" smtClean="0"/>
              <a:t>RSSing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Find great bloggers, collect bookmarks, follow tweets, </a:t>
            </a:r>
          </a:p>
          <a:p>
            <a:r>
              <a:rPr lang="en-US" baseline="0" dirty="0" smtClean="0"/>
              <a:t>Subscribe to when your favorite wikis are changed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F665B-52F0-C347-9EA2-FA645287152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F665B-52F0-C347-9EA2-FA64528715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B1D63638-7406-4F4C-B6F0-628E20E0A364}" type="datetimeFigureOut">
              <a:rPr lang="en-US" smtClean="0"/>
              <a:t>6/5/12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3D5DC1C-DF7B-E64A-89BD-A9CEF4D3553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</a:t>
            </a:r>
            <a:r>
              <a:rPr lang="en-US" dirty="0" err="1" smtClean="0"/>
              <a:t>Handelman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05091"/>
            <a:ext cx="3865907" cy="2577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RSS = Real Simple Syndication</a:t>
            </a:r>
          </a:p>
          <a:p>
            <a:r>
              <a:rPr lang="en-US" dirty="0" smtClean="0"/>
              <a:t>“Daily Me”</a:t>
            </a:r>
          </a:p>
          <a:p>
            <a:r>
              <a:rPr lang="en-US" dirty="0" smtClean="0"/>
              <a:t>Subscribe to everything you like</a:t>
            </a:r>
          </a:p>
          <a:p>
            <a:r>
              <a:rPr lang="en-US" dirty="0" smtClean="0"/>
              <a:t>Free</a:t>
            </a:r>
          </a:p>
          <a:p>
            <a:r>
              <a:rPr lang="en-US" dirty="0" smtClean="0"/>
              <a:t>Easy To use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RSS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RSS Aggregator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dirty="0" smtClean="0"/>
              <a:t> *Google Reader </a:t>
            </a:r>
          </a:p>
          <a:p>
            <a:pPr lvl="1">
              <a:buNone/>
            </a:pPr>
            <a:r>
              <a:rPr lang="en-US" dirty="0" smtClean="0"/>
              <a:t> *</a:t>
            </a:r>
            <a:r>
              <a:rPr lang="en-US" dirty="0" err="1" smtClean="0"/>
              <a:t>NetVibes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*Page Flakes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Need?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site have RSS code?</a:t>
            </a:r>
          </a:p>
          <a:p>
            <a:r>
              <a:rPr lang="en-US" dirty="0" smtClean="0"/>
              <a:t>Webpage URL</a:t>
            </a:r>
          </a:p>
          <a:p>
            <a:r>
              <a:rPr lang="en-US" dirty="0" smtClean="0"/>
              <a:t>Keywords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Subscribing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Media (articles, </a:t>
            </a:r>
            <a:r>
              <a:rPr lang="en-US" dirty="0" err="1" smtClean="0"/>
              <a:t>youtube</a:t>
            </a:r>
            <a:r>
              <a:rPr lang="en-US" dirty="0" smtClean="0"/>
              <a:t> </a:t>
            </a:r>
            <a:r>
              <a:rPr lang="en-US" dirty="0" err="1" smtClean="0"/>
              <a:t>vidoes</a:t>
            </a:r>
            <a:r>
              <a:rPr lang="en-US" dirty="0" smtClean="0"/>
              <a:t>, blogs, tweets, wikis, </a:t>
            </a:r>
            <a:r>
              <a:rPr lang="en-US" dirty="0" err="1" smtClean="0"/>
              <a:t>Flickr</a:t>
            </a:r>
            <a:r>
              <a:rPr lang="en-US" dirty="0" smtClean="0"/>
              <a:t>, news, etc…)</a:t>
            </a:r>
          </a:p>
          <a:p>
            <a:r>
              <a:rPr lang="en-US" dirty="0" smtClean="0"/>
              <a:t>Find the best bloggers and most interesting tweeters</a:t>
            </a:r>
          </a:p>
          <a:p>
            <a:r>
              <a:rPr lang="en-US" dirty="0" smtClean="0"/>
              <a:t>Subscribe to groups that have a large number of users and content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I Subscribe To?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http://</a:t>
            </a:r>
            <a:r>
              <a:rPr lang="en-US" dirty="0" err="1" smtClean="0"/>
              <a:t>www.google.com</a:t>
            </a:r>
            <a:r>
              <a:rPr lang="en-US" dirty="0" smtClean="0"/>
              <a:t>/reader/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Google Reader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7992" y="3546398"/>
            <a:ext cx="6228808" cy="246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24</TotalTime>
  <Words>183</Words>
  <Application>Microsoft Macintosh PowerPoint</Application>
  <PresentationFormat>On-screen Show (4:3)</PresentationFormat>
  <Paragraphs>33</Paragraphs>
  <Slides>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RSS</vt:lpstr>
      <vt:lpstr>What is RSS</vt:lpstr>
      <vt:lpstr>What Do You Need?</vt:lpstr>
      <vt:lpstr>Subscribing</vt:lpstr>
      <vt:lpstr>What Can I Subscribe To?</vt:lpstr>
      <vt:lpstr>My Google Reader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RSS</dc:title>
  <dc:creator>Teacher</dc:creator>
  <cp:lastModifiedBy>Teacher</cp:lastModifiedBy>
  <cp:revision>1</cp:revision>
  <dcterms:created xsi:type="dcterms:W3CDTF">2012-06-05T20:41:08Z</dcterms:created>
  <dcterms:modified xsi:type="dcterms:W3CDTF">2012-06-05T21:05:19Z</dcterms:modified>
</cp:coreProperties>
</file>